
<file path=[Content_Types].xml><?xml version="1.0" encoding="utf-8"?>
<Types xmlns="http://schemas.openxmlformats.org/package/2006/content-types">
  <Default Extension="bin" ContentType="application/vnd.ms-office.activeX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19" r:id="rId2"/>
    <p:sldId id="302" r:id="rId3"/>
    <p:sldId id="308" r:id="rId4"/>
    <p:sldId id="318" r:id="rId5"/>
    <p:sldId id="298" r:id="rId6"/>
    <p:sldId id="313" r:id="rId7"/>
    <p:sldId id="314" r:id="rId8"/>
    <p:sldId id="316" r:id="rId9"/>
    <p:sldId id="317" r:id="rId10"/>
    <p:sldId id="303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993300"/>
    <a:srgbClr val="008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71" d="100"/>
          <a:sy n="71" d="100"/>
        </p:scale>
        <p:origin x="-9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064C9-2CDB-4108-86EA-690F58CA13F0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E944C1-68F0-4BAC-80F9-39D7CD085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39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C92B5-C361-4BC1-B328-C5DCC341B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5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BDB63-A289-4D04-8CFF-AEEB3599F7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911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77642-78BA-4823-AABC-5216F131D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573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D3600-93BC-4D47-B981-4A8C3E3C5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81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BD9C8-6B19-463D-AC1E-10591EAF9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282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F77AE-CC8E-4A7F-BF92-48E9A66DF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735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23F3A-A46F-48F3-ADE3-56405E72D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631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57873-8F82-40BF-BCE8-83AD88CCB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8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CC808-C7F0-407E-A081-CA42B50778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953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4CE77-6F62-4C16-BDD4-EB5EA80DB7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54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7AAF4-AC31-4873-A9CD-36CE10F77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301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82502-FC94-4C3E-A154-AE4A77E7A0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30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72FD6F2-7D39-48ED-AE98-509741B6F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7.wmf"/><Relationship Id="rId3" Type="http://schemas.openxmlformats.org/officeDocument/2006/relationships/slideLayout" Target="../slideLayouts/slideLayout12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16.gif"/><Relationship Id="rId2" Type="http://schemas.openxmlformats.org/officeDocument/2006/relationships/audio" Target="../media/audio1.wav"/><Relationship Id="rId1" Type="http://schemas.openxmlformats.org/officeDocument/2006/relationships/vmlDrawing" Target="../drawings/vmlDrawing6.vml"/><Relationship Id="rId6" Type="http://schemas.openxmlformats.org/officeDocument/2006/relationships/image" Target="../media/image10.wmf"/><Relationship Id="rId11" Type="http://schemas.openxmlformats.org/officeDocument/2006/relationships/image" Target="../media/image15.gi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14.png"/><Relationship Id="rId4" Type="http://schemas.openxmlformats.org/officeDocument/2006/relationships/image" Target="../media/image12.png"/><Relationship Id="rId9" Type="http://schemas.openxmlformats.org/officeDocument/2006/relationships/image" Target="../media/image13.gif"/><Relationship Id="rId14" Type="http://schemas.openxmlformats.org/officeDocument/2006/relationships/image" Target="../media/image18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9.wmf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9.wmf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wmf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B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88" y="-84138"/>
            <a:ext cx="9144001" cy="6858001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rgbClr val="FFFFFF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rgbClr val="FF3300"/>
            </a:solidFill>
            <a:miter lim="800000"/>
            <a:headEnd/>
            <a:tailEnd/>
          </a:ln>
        </p:spPr>
      </p:pic>
      <p:sp>
        <p:nvSpPr>
          <p:cNvPr id="14347" name="WordArt 11"/>
          <p:cNvSpPr>
            <a:spLocks noChangeArrowheads="1" noChangeShapeType="1" noTextEdit="1"/>
          </p:cNvSpPr>
          <p:nvPr/>
        </p:nvSpPr>
        <p:spPr bwMode="auto">
          <a:xfrm>
            <a:off x="1295400" y="1676400"/>
            <a:ext cx="6781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</a:sp3d>
          </a:bodyPr>
          <a:lstStyle/>
          <a:p>
            <a:pPr algn="ctr"/>
            <a:endParaRPr lang="vi-VN" sz="11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0000"/>
                  </a:gs>
                  <a:gs pos="20000">
                    <a:srgbClr val="0A128C"/>
                  </a:gs>
                  <a:gs pos="35001">
                    <a:srgbClr val="181CC7"/>
                  </a:gs>
                  <a:gs pos="44000">
                    <a:srgbClr val="7005D4"/>
                  </a:gs>
                  <a:gs pos="50000">
                    <a:srgbClr val="8C3D91"/>
                  </a:gs>
                  <a:gs pos="56000">
                    <a:srgbClr val="7005D4"/>
                  </a:gs>
                  <a:gs pos="64999">
                    <a:srgbClr val="181CC7"/>
                  </a:gs>
                  <a:gs pos="80000">
                    <a:srgbClr val="0A128C"/>
                  </a:gs>
                  <a:gs pos="100000">
                    <a:srgbClr val="000000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14348" name="WordArt 12"/>
          <p:cNvSpPr>
            <a:spLocks noChangeArrowheads="1" noChangeShapeType="1" noTextEdit="1"/>
          </p:cNvSpPr>
          <p:nvPr/>
        </p:nvSpPr>
        <p:spPr bwMode="auto">
          <a:xfrm>
            <a:off x="1676400" y="2362200"/>
            <a:ext cx="6096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.VnTimeH"/>
                <a:cs typeface="Arial" pitchFamily="34" charset="0"/>
              </a:rPr>
              <a:t>Ph</a:t>
            </a:r>
            <a:r>
              <a:rPr lang="en-US" sz="3600" b="1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ÂN</a:t>
            </a:r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Arial" pitchFamily="34" charset="0"/>
                <a:cs typeface="Times New Roman" pitchFamily="18" charset="0"/>
              </a:rPr>
              <a:t> MÔN: TLV</a:t>
            </a:r>
            <a:endParaRPr lang="en-US" sz="36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.VnTimeH"/>
              <a:cs typeface="Arial" pitchFamily="34" charset="0"/>
            </a:endParaRPr>
          </a:p>
        </p:txBody>
      </p:sp>
      <p:grpSp>
        <p:nvGrpSpPr>
          <p:cNvPr id="3077" name="Group 13"/>
          <p:cNvGrpSpPr>
            <a:grpSpLocks/>
          </p:cNvGrpSpPr>
          <p:nvPr/>
        </p:nvGrpSpPr>
        <p:grpSpPr bwMode="auto">
          <a:xfrm>
            <a:off x="26988" y="-14288"/>
            <a:ext cx="9318625" cy="6837363"/>
            <a:chOff x="14" y="-9"/>
            <a:chExt cx="5781" cy="4329"/>
          </a:xfrm>
        </p:grpSpPr>
        <p:pic>
          <p:nvPicPr>
            <p:cNvPr id="3081" name="Picture 14" descr="n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2" name="Picture 15" descr="n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3" name="Picture 16" descr="n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4" name="Picture 17" descr="n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8" name="TextBox 12"/>
          <p:cNvSpPr txBox="1">
            <a:spLocks noChangeArrowheads="1"/>
          </p:cNvSpPr>
          <p:nvPr/>
        </p:nvSpPr>
        <p:spPr bwMode="auto">
          <a:xfrm>
            <a:off x="228600" y="533400"/>
            <a:ext cx="8915400" cy="130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 eaLnBrk="1" hangingPunct="1">
              <a:lnSpc>
                <a:spcPct val="150000"/>
              </a:lnSpc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sp>
        <p:nvSpPr>
          <p:cNvPr id="3079" name="TextBox 13"/>
          <p:cNvSpPr txBox="1">
            <a:spLocks noChangeArrowheads="1"/>
          </p:cNvSpPr>
          <p:nvPr/>
        </p:nvSpPr>
        <p:spPr bwMode="auto">
          <a:xfrm>
            <a:off x="819150" y="4876800"/>
            <a:ext cx="8534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Bài: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Arial" charset="0"/>
              </a:rPr>
              <a:t>Đáp lời đồng ý. Quan sát tranh, trả lời câu hỏi.</a:t>
            </a:r>
            <a:endParaRPr lang="en-US" sz="28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80" name="TextBox 14"/>
          <p:cNvSpPr txBox="1">
            <a:spLocks noChangeArrowheads="1"/>
          </p:cNvSpPr>
          <p:nvPr/>
        </p:nvSpPr>
        <p:spPr bwMode="auto">
          <a:xfrm>
            <a:off x="609600" y="3773488"/>
            <a:ext cx="8534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2</a:t>
            </a:r>
          </a:p>
        </p:txBody>
      </p:sp>
    </p:spTree>
    <p:extLst>
      <p:ext uri="{BB962C8B-B14F-4D97-AF65-F5344CB8AC3E}">
        <p14:creationId xmlns:p14="http://schemas.microsoft.com/office/powerpoint/2010/main" val="175044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2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77827" name="Picture 3">
            <a:hlinkClick r:id="" action="ppaction://media"/>
          </p:cNvPr>
          <p:cNvPicPr>
            <a:picLocks noGrp="1" noRot="1" noChangeAspect="1" noChangeArrowheads="1"/>
          </p:cNvPicPr>
          <p:nvPr>
            <p:ph sz="quarter" idx="1"/>
            <a:wavAudioFile r:embed="rId2" name="j0214098.wav"/>
          </p:nvPr>
        </p:nvPicPr>
        <p:blipFill>
          <a:blip r:embed="rId4"/>
          <a:stretch>
            <a:fillRect/>
          </a:stretch>
        </p:blipFill>
        <p:spPr>
          <a:xfrm>
            <a:off x="2171700" y="2389188"/>
            <a:ext cx="609600" cy="609600"/>
          </a:xfrm>
        </p:spPr>
      </p:pic>
      <p:graphicFrame>
        <p:nvGraphicFramePr>
          <p:cNvPr id="1026" name="Object 2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6162675" y="2030413"/>
          <a:ext cx="1008063" cy="1327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Flash Document" r:id="rId5" imgW="1008360" imgH="1327320" progId="">
                  <p:embed/>
                </p:oleObj>
              </mc:Choice>
              <mc:Fallback>
                <p:oleObj name="Flash Document" r:id="rId5" imgW="1008360" imgH="1327320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2675" y="2030413"/>
                        <a:ext cx="1008063" cy="1327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chemeClr val="accent1"/>
                                </a:gs>
                                <a:gs pos="100000">
                                  <a:schemeClr val="bg1"/>
                                </a:gs>
                              </a:gsLst>
                              <a:path path="rect">
                                <a:fillToRect l="50000" t="50000" r="50000" b="50000"/>
                              </a:path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sq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876425" y="4281488"/>
          <a:ext cx="1198563" cy="150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Flash Document" r:id="rId7" imgW="1198800" imgH="1502280" progId="">
                  <p:embed/>
                </p:oleObj>
              </mc:Choice>
              <mc:Fallback>
                <p:oleObj name="Flash Document" r:id="rId7" imgW="1198800" imgH="1502280" progId="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6425" y="4281488"/>
                        <a:ext cx="1198563" cy="150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chemeClr val="accent1"/>
                                </a:gs>
                                <a:gs pos="100000">
                                  <a:schemeClr val="bg1"/>
                                </a:gs>
                              </a:gsLst>
                              <a:path path="rect">
                                <a:fillToRect l="50000" t="50000" r="50000" b="50000"/>
                              </a:path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sq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30" name="AutoShape 6"/>
          <p:cNvSpPr>
            <a:spLocks noChangeArrowheads="1"/>
          </p:cNvSpPr>
          <p:nvPr/>
        </p:nvSpPr>
        <p:spPr bwMode="auto">
          <a:xfrm>
            <a:off x="73025" y="1125538"/>
            <a:ext cx="9036050" cy="5661025"/>
          </a:xfrm>
          <a:prstGeom prst="flowChartAlternateProcess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7831" name="AutoShape 7"/>
          <p:cNvSpPr>
            <a:spLocks noChangeArrowheads="1"/>
          </p:cNvSpPr>
          <p:nvPr/>
        </p:nvSpPr>
        <p:spPr bwMode="auto">
          <a:xfrm>
            <a:off x="66675" y="69851"/>
            <a:ext cx="9036050" cy="6407150"/>
          </a:xfrm>
          <a:prstGeom prst="flowChartAlternateProcess">
            <a:avLst/>
          </a:prstGeom>
          <a:solidFill>
            <a:schemeClr val="bg1"/>
          </a:solidFill>
          <a:ln w="28575" cap="sq">
            <a:solidFill>
              <a:srgbClr val="3399FF"/>
            </a:solidFill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7832" name="Text Box 8"/>
          <p:cNvSpPr txBox="1">
            <a:spLocks noChangeArrowheads="1"/>
          </p:cNvSpPr>
          <p:nvPr/>
        </p:nvSpPr>
        <p:spPr bwMode="auto">
          <a:xfrm>
            <a:off x="684213" y="3500438"/>
            <a:ext cx="287337" cy="457200"/>
          </a:xfrm>
          <a:prstGeom prst="rect">
            <a:avLst/>
          </a:prstGeom>
          <a:noFill/>
          <a:ln w="9525" cap="sq">
            <a:noFill/>
            <a:miter lim="800000"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2400">
                <a:latin typeface="MS Song" pitchFamily="49" charset="-122"/>
              </a:rPr>
              <a:t> </a:t>
            </a:r>
            <a:endParaRPr kumimoji="1" lang="en-US" sz="2400">
              <a:solidFill>
                <a:srgbClr val="003399"/>
              </a:solidFill>
              <a:latin typeface="MS Song" pitchFamily="49" charset="-122"/>
            </a:endParaRPr>
          </a:p>
        </p:txBody>
      </p:sp>
      <p:pic>
        <p:nvPicPr>
          <p:cNvPr id="1033" name="Picture 10" descr="AG00433_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 flipH="1">
            <a:off x="8458200" y="0"/>
            <a:ext cx="68580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15" descr="LVKMTU~1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381000"/>
            <a:ext cx="1216114" cy="1057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2" descr="BUGHRTCP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38200" y="2819400"/>
            <a:ext cx="3200400" cy="1092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 descr="BUGHRTCP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447800" y="4038600"/>
            <a:ext cx="6248400" cy="2132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2" descr="BUGHRTCP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124200" y="1828800"/>
            <a:ext cx="213360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2" descr="BUGHRTCP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410200" y="2895600"/>
            <a:ext cx="2743200" cy="93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1" descr="FLAGANI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57200" y="0"/>
            <a:ext cx="5873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7" name="Picture 13" descr="BALLOON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477000" y="7162800"/>
            <a:ext cx="1338263" cy="190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8" name="Picture 14" descr="BALLOON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447800" y="7848600"/>
            <a:ext cx="1914525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WordArt 16"/>
          <p:cNvSpPr>
            <a:spLocks noChangeArrowheads="1" noChangeShapeType="1" noTextEdit="1"/>
          </p:cNvSpPr>
          <p:nvPr/>
        </p:nvSpPr>
        <p:spPr bwMode="auto">
          <a:xfrm>
            <a:off x="1219200" y="990600"/>
            <a:ext cx="6934200" cy="762000"/>
          </a:xfrm>
          <a:prstGeom prst="rect">
            <a:avLst/>
          </a:prstGeom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txBody>
          <a:bodyPr wrap="none" fromWordArt="1">
            <a:prstTxWarp prst="textSlantUp">
              <a:avLst>
                <a:gd name="adj" fmla="val 47795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khoẻ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giỏi</a:t>
            </a:r>
            <a:r>
              <a:rPr lang="en-US" sz="3600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pic>
        <p:nvPicPr>
          <p:cNvPr id="21" name="Picture 15" descr="LVKMTU~1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 flipH="1">
            <a:off x="7578812" y="5410200"/>
            <a:ext cx="156518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1" descr="FLAGANI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 flipH="1">
            <a:off x="7924800" y="5029200"/>
            <a:ext cx="609599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4" descr="BALLOON3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581400" y="6096000"/>
            <a:ext cx="1304545" cy="18518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33" descr="anime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 flipH="1">
            <a:off x="7086600" y="1524000"/>
            <a:ext cx="1609462" cy="1676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7963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778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745"/>
                            </p:stCondLst>
                            <p:childTnLst>
                              <p:par>
                                <p:cTn id="8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09 -0.09398 L -0.02309 -1.12292 " pathEditMode="relative" rAng="0" ptsTypes="AA">
                                      <p:cBhvr>
                                        <p:cTn id="9" dur="500" fill="hold"/>
                                        <p:tgtEl>
                                          <p:spTgt spid="778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15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"/>
                                            </p:cond>
                                          </p:stCondLst>
                                        </p:cTn>
                                        <p:tgtEl>
                                          <p:spTgt spid="7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245"/>
                            </p:stCondLst>
                            <p:childTnLst>
                              <p:par>
                                <p:cTn id="11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96296E-6 L 0.04722 -0.97662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778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-48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245"/>
                            </p:stCondLst>
                            <p:childTnLst>
                              <p:par>
                                <p:cTn id="1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1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7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0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64 -0.09051 L 0.05087 -1.06713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-48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1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7827"/>
                </p:tgtEl>
              </p:cMediaNode>
            </p:audio>
          </p:childTnLst>
        </p:cTn>
      </p:par>
    </p:tnLst>
    <p:bldLst>
      <p:bldP spid="20" grpId="0"/>
      <p:bldP spid="20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7036" y="685800"/>
            <a:ext cx="8880764" cy="2743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4000" cy="65532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noFill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381000"/>
              <a:ext cx="9144000" cy="6476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4" name="Rounded Rectangular Callout 13"/>
          <p:cNvSpPr/>
          <p:nvPr/>
        </p:nvSpPr>
        <p:spPr>
          <a:xfrm>
            <a:off x="1219199" y="1697184"/>
            <a:ext cx="7841675" cy="1198416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-Cháu chào bác ạ! Cháu xin phép bác cho cháu gặp bạn Dũng.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910074" y="3810000"/>
            <a:ext cx="8131679" cy="1066800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Cháu vào nhà đi, Dũng đang học bài đấy.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ounded Rectangular Callout 18"/>
          <p:cNvSpPr/>
          <p:nvPr/>
        </p:nvSpPr>
        <p:spPr>
          <a:xfrm>
            <a:off x="0" y="90055"/>
            <a:ext cx="9060873" cy="1129146"/>
          </a:xfrm>
          <a:prstGeom prst="wedgeRoundRectCallout">
            <a:avLst>
              <a:gd name="adj1" fmla="val 49186"/>
              <a:gd name="adj2" fmla="val 15819"/>
              <a:gd name="adj3" fmla="val 16667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1) Đọc đoạn đối thoại sau. Nhắc lại lời của bạn Hà khi được bố của Dũng đồng ý cho gặp Dũng. </a:t>
            </a:r>
            <a:endParaRPr lang="en-US" sz="36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1191488" y="5257800"/>
            <a:ext cx="7876311" cy="949035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Cháu cảm ơn bác. Cháu xin phép bác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235526" y="1757532"/>
            <a:ext cx="955963" cy="849118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Hà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0" y="3223846"/>
            <a:ext cx="1490558" cy="1143000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Bố Dũng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35525" y="5371564"/>
            <a:ext cx="955963" cy="721506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Hà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010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87036" y="685800"/>
            <a:ext cx="8880764" cy="2743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2D050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4000" cy="65532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noFill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381000"/>
              <a:ext cx="9144000" cy="647699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ounded Rectangular Callout 12"/>
          <p:cNvSpPr/>
          <p:nvPr/>
        </p:nvSpPr>
        <p:spPr>
          <a:xfrm>
            <a:off x="891237" y="831270"/>
            <a:ext cx="7432963" cy="768930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-Hương cho tớ mượn cái tẩy nhé?.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1335364" y="1733947"/>
            <a:ext cx="7432963" cy="768930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-Ừ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838200" y="2625435"/>
            <a:ext cx="8222674" cy="886685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1036132" y="3865419"/>
            <a:ext cx="7995156" cy="949035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-Em cho anh chạy thử cái tàu thủy của em nhé?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ounded Rectangular Callout 18"/>
          <p:cNvSpPr/>
          <p:nvPr/>
        </p:nvSpPr>
        <p:spPr>
          <a:xfrm>
            <a:off x="233928" y="0"/>
            <a:ext cx="8534399" cy="741215"/>
          </a:xfrm>
          <a:prstGeom prst="wedgeRoundRectCallout">
            <a:avLst>
              <a:gd name="adj1" fmla="val 49186"/>
              <a:gd name="adj2" fmla="val 15819"/>
              <a:gd name="adj3" fmla="val 16667"/>
            </a:avLst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Nói lời đáp của em trong các đoạn đối thoại sau:</a:t>
            </a:r>
            <a:endParaRPr lang="en-US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990600" y="5873796"/>
            <a:ext cx="8077200" cy="949035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smtClean="0">
                <a:latin typeface="Arial" pitchFamily="34" charset="0"/>
                <a:cs typeface="Arial" pitchFamily="34" charset="0"/>
              </a:rPr>
              <a:t>-</a:t>
            </a:r>
            <a:endParaRPr lang="en-US" sz="360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1347087" y="4953000"/>
            <a:ext cx="7432963" cy="768930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Vâng.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27576" y="982675"/>
            <a:ext cx="755074" cy="625450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81058" y="3865419"/>
            <a:ext cx="755074" cy="625450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8224" name="TextBox3" r:id="rId2" imgW="6858000" imgH="533520"/>
        </mc:Choice>
        <mc:Fallback>
          <p:control name="TextBox3" r:id="rId2" imgW="6858000" imgH="533520">
            <p:pic>
              <p:nvPicPr>
                <p:cNvPr id="0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882650" y="2689225"/>
                  <a:ext cx="8148638" cy="762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8225" name="TextBox2" r:id="rId3" imgW="6858000" imgH="533520"/>
        </mc:Choice>
        <mc:Fallback>
          <p:control name="TextBox2" r:id="rId3" imgW="6858000" imgH="533520">
            <p:pic>
              <p:nvPicPr>
                <p:cNvPr id="0" name="TextBox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143000" y="6019800"/>
                  <a:ext cx="7848600" cy="8382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316215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grpFill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533400"/>
              <a:ext cx="9144000" cy="6324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ounded Rectangular Callout 11"/>
          <p:cNvSpPr/>
          <p:nvPr/>
        </p:nvSpPr>
        <p:spPr>
          <a:xfrm>
            <a:off x="3979985" y="4191000"/>
            <a:ext cx="4648200" cy="457200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d) Trên bầu trời có những gì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996167"/>
            <a:ext cx="3965892" cy="479503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0" name="Rounded Rectangular Callout 9"/>
          <p:cNvSpPr/>
          <p:nvPr/>
        </p:nvSpPr>
        <p:spPr>
          <a:xfrm>
            <a:off x="3979985" y="3704492"/>
            <a:ext cx="4648200" cy="457200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c)Trên mặt biển có những gì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3962400" y="2667000"/>
            <a:ext cx="4648200" cy="457200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a)Tranh vẽ cảnh gì?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3979985" y="3171092"/>
            <a:ext cx="4648200" cy="457200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b)Sóng biển như thế nào?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62" y="0"/>
            <a:ext cx="9138138" cy="533400"/>
          </a:xfrm>
          <a:prstGeom prst="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Quan sát tranh, trả lời câu hỏi: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515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grpFill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533400"/>
              <a:ext cx="9144000" cy="6324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ounded Rectangular Callout 11"/>
          <p:cNvSpPr/>
          <p:nvPr/>
        </p:nvSpPr>
        <p:spPr>
          <a:xfrm>
            <a:off x="762000" y="76200"/>
            <a:ext cx="6858000" cy="457200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Tranh vẽ cảnh gì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0" y="62345"/>
            <a:ext cx="749085" cy="457200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8501" y="1447800"/>
            <a:ext cx="4161235" cy="5031216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10249" name="TextBox3" r:id="rId2" imgW="6858000" imgH="533520"/>
        </mc:Choice>
        <mc:Fallback>
          <p:control name="TextBox3" r:id="rId2" imgW="6858000" imgH="533520">
            <p:pic>
              <p:nvPicPr>
                <p:cNvPr id="0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7163" y="588963"/>
                  <a:ext cx="8758237" cy="762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638393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grpFill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533400"/>
              <a:ext cx="9144000" cy="6324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ounded Rectangular Callout 11"/>
          <p:cNvSpPr/>
          <p:nvPr/>
        </p:nvSpPr>
        <p:spPr>
          <a:xfrm>
            <a:off x="1066800" y="62345"/>
            <a:ext cx="6858000" cy="457200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Sóng biển như thế nào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63236" y="62345"/>
            <a:ext cx="749085" cy="457200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165" y="1484555"/>
            <a:ext cx="4313635" cy="5215478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11273" name="TextBox3" r:id="rId2" imgW="6858000" imgH="533520"/>
        </mc:Choice>
        <mc:Fallback>
          <p:control name="TextBox3" r:id="rId2" imgW="6858000" imgH="533520">
            <p:pic>
              <p:nvPicPr>
                <p:cNvPr id="0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2400" y="685800"/>
                  <a:ext cx="8758238" cy="762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4526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grpFill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533400"/>
              <a:ext cx="9144000" cy="6324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ounded Rectangular Callout 11"/>
          <p:cNvSpPr/>
          <p:nvPr/>
        </p:nvSpPr>
        <p:spPr>
          <a:xfrm>
            <a:off x="1066800" y="62345"/>
            <a:ext cx="6858000" cy="457200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Trên mặt biển có những gì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63236" y="62345"/>
            <a:ext cx="749085" cy="457200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1676400"/>
            <a:ext cx="4191000" cy="5067204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12297" name="TextBox3" r:id="rId2" imgW="6858000" imgH="533520"/>
        </mc:Choice>
        <mc:Fallback>
          <p:control name="TextBox3" r:id="rId2" imgW="6858000" imgH="533520">
            <p:pic>
              <p:nvPicPr>
                <p:cNvPr id="0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762000"/>
                  <a:ext cx="8758238" cy="762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4526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grpFill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533400"/>
              <a:ext cx="9144000" cy="6324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ounded Rectangular Callout 11"/>
          <p:cNvSpPr/>
          <p:nvPr/>
        </p:nvSpPr>
        <p:spPr>
          <a:xfrm>
            <a:off x="685800" y="62345"/>
            <a:ext cx="6858000" cy="457200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smtClean="0">
                <a:latin typeface="Arial" pitchFamily="34" charset="0"/>
                <a:cs typeface="Arial" pitchFamily="34" charset="0"/>
              </a:rPr>
              <a:t>Trên bầu trời có những gì</a:t>
            </a:r>
            <a:r>
              <a:rPr lang="en-US" sz="3200">
                <a:latin typeface="Arial" pitchFamily="34" charset="0"/>
                <a:cs typeface="Arial" pitchFamily="34" charset="0"/>
              </a:rPr>
              <a:t>?</a:t>
            </a:r>
            <a:endParaRPr lang="en-US" sz="360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0" y="76200"/>
            <a:ext cx="749085" cy="457200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>
                <a:latin typeface="Arial" pitchFamily="34" charset="0"/>
                <a:cs typeface="Arial" pitchFamily="34" charset="0"/>
              </a:rPr>
              <a:t>d</a:t>
            </a:r>
            <a:endParaRPr lang="en-US" sz="280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7166" y="1904999"/>
            <a:ext cx="3965892" cy="4795033"/>
          </a:xfrm>
          <a:prstGeom prst="rect">
            <a:avLst/>
          </a:prstGeom>
        </p:spPr>
      </p:pic>
    </p:spTree>
    <p:controls>
      <mc:AlternateContent xmlns:mc="http://schemas.openxmlformats.org/markup-compatibility/2006">
        <mc:Choice xmlns:v="urn:schemas-microsoft-com:vml" Requires="v">
          <p:control spid="14345" name="TextBox3" r:id="rId2" imgW="6858000" imgH="533520"/>
        </mc:Choice>
        <mc:Fallback>
          <p:control name="TextBox3" r:id="rId2" imgW="6858000" imgH="533520">
            <p:pic>
              <p:nvPicPr>
                <p:cNvPr id="0" name="TextBox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8600" y="609600"/>
                  <a:ext cx="8758238" cy="762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4526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9" name="Rectangle 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grpFill/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0" y="533400"/>
              <a:ext cx="9144000" cy="632459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ounded Rectangular Callout 11"/>
          <p:cNvSpPr/>
          <p:nvPr/>
        </p:nvSpPr>
        <p:spPr>
          <a:xfrm>
            <a:off x="4419600" y="2162908"/>
            <a:ext cx="4648200" cy="457200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d) Trên bầu trời có những gì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996167"/>
            <a:ext cx="3965892" cy="479503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0" name="Rounded Rectangular Callout 9"/>
          <p:cNvSpPr/>
          <p:nvPr/>
        </p:nvSpPr>
        <p:spPr>
          <a:xfrm>
            <a:off x="4419600" y="1676400"/>
            <a:ext cx="4648200" cy="457200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c)Trên mặt biển có những gì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ounded Rectangular Callout 12"/>
          <p:cNvSpPr/>
          <p:nvPr/>
        </p:nvSpPr>
        <p:spPr>
          <a:xfrm>
            <a:off x="4402015" y="638908"/>
            <a:ext cx="4648200" cy="457200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a)Tranh vẽ cảnh gì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4419600" y="1143000"/>
            <a:ext cx="4648200" cy="457200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b)Sóng biển như thế nào?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62" y="0"/>
            <a:ext cx="9138138" cy="533400"/>
          </a:xfrm>
          <a:prstGeom prst="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Quan sát tranh, trả lời câu hỏi: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3962400" y="3238499"/>
            <a:ext cx="5105400" cy="457200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a)Tranh vẽ cảnh mặt biển.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3927230" y="5199478"/>
            <a:ext cx="5105400" cy="820321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d) Trên bầu trời có đám mây hồng, đàn hải âu bay lượn.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3962400" y="4267200"/>
            <a:ext cx="5105400" cy="838200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c)Trên mặt biển có đoàn thuyền đi đánh cá.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3962400" y="3733800"/>
            <a:ext cx="5105400" cy="457200"/>
          </a:xfrm>
          <a:prstGeom prst="wedgeRoundRectCallout">
            <a:avLst>
              <a:gd name="adj1" fmla="val 44706"/>
              <a:gd name="adj2" fmla="val 25126"/>
              <a:gd name="adj3" fmla="val 16667"/>
            </a:avLst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b)Sóng biển tung bọt trắng xóa.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48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</TotalTime>
  <Words>303</Words>
  <Application>Microsoft Office PowerPoint</Application>
  <PresentationFormat>On-screen Show (4:3)</PresentationFormat>
  <Paragraphs>44</Paragraphs>
  <Slides>10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Flash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SONGNGOC</cp:lastModifiedBy>
  <cp:revision>109</cp:revision>
  <dcterms:created xsi:type="dcterms:W3CDTF">2010-12-18T12:14:54Z</dcterms:created>
  <dcterms:modified xsi:type="dcterms:W3CDTF">2016-03-11T03:21:29Z</dcterms:modified>
</cp:coreProperties>
</file>